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766300" cy="9766300"/>
  <p:notesSz cx="9766300" cy="9766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6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227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32438" y="0"/>
            <a:ext cx="423227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24077-7432-47A6-BCC1-77BE45A62437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51175" y="731838"/>
            <a:ext cx="3663950" cy="3662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76313" y="4638675"/>
            <a:ext cx="7813675" cy="43957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75763"/>
            <a:ext cx="423227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32438" y="9275763"/>
            <a:ext cx="423227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5F557-3913-4812-AAA1-EBC44C6FCD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149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32472" y="3027553"/>
            <a:ext cx="8301355" cy="2050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64945" y="5469128"/>
            <a:ext cx="6836409" cy="2441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8315" y="2246249"/>
            <a:ext cx="4248340" cy="64457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29644" y="2246249"/>
            <a:ext cx="4248340" cy="64457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8315" y="390651"/>
            <a:ext cx="8789669" cy="15626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8315" y="2246249"/>
            <a:ext cx="8789669" cy="64457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20542" y="9082659"/>
            <a:ext cx="3125215" cy="488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8315" y="9082659"/>
            <a:ext cx="2246249" cy="488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31736" y="9082659"/>
            <a:ext cx="2246249" cy="488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WORKGROUP\_2020\____2020    ___MARCH  POST _16_03 20_03_\_20_03_HOT_line\___PowerPoint___\_HOT_li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66301" cy="976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0" y="7550151"/>
            <a:ext cx="9766300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0590"/>
              </a:lnSpc>
              <a:tabLst>
                <a:tab pos="864869" algn="l"/>
                <a:tab pos="4351020" algn="l"/>
              </a:tabLst>
            </a:pPr>
            <a:r>
              <a:rPr sz="7200" b="1" dirty="0">
                <a:solidFill>
                  <a:schemeClr val="bg1"/>
                </a:solidFill>
                <a:latin typeface="Myriad Pro"/>
                <a:cs typeface="Myriad Pro"/>
              </a:rPr>
              <a:t>8	</a:t>
            </a:r>
            <a:r>
              <a:rPr sz="7200" b="1" dirty="0" smtClean="0">
                <a:solidFill>
                  <a:schemeClr val="bg1"/>
                </a:solidFill>
                <a:latin typeface="Myriad Pro"/>
                <a:cs typeface="Myriad Pro"/>
              </a:rPr>
              <a:t>(</a:t>
            </a:r>
            <a:r>
              <a:rPr lang="ru-RU" sz="7200" b="1" dirty="0" smtClean="0">
                <a:solidFill>
                  <a:schemeClr val="bg1"/>
                </a:solidFill>
                <a:latin typeface="Myriad Pro"/>
                <a:cs typeface="Myriad Pro"/>
              </a:rPr>
              <a:t>81366</a:t>
            </a:r>
            <a:r>
              <a:rPr sz="7200" b="1" dirty="0" smtClean="0">
                <a:solidFill>
                  <a:schemeClr val="bg1"/>
                </a:solidFill>
                <a:latin typeface="Myriad Pro"/>
                <a:cs typeface="Myriad Pro"/>
              </a:rPr>
              <a:t>)</a:t>
            </a:r>
            <a:r>
              <a:rPr lang="ru-RU" sz="7200" b="1" dirty="0" smtClean="0">
                <a:solidFill>
                  <a:schemeClr val="bg1"/>
                </a:solidFill>
                <a:latin typeface="Myriad Pro"/>
                <a:cs typeface="Myriad Pro"/>
              </a:rPr>
              <a:t>21639</a:t>
            </a:r>
            <a:endParaRPr sz="7200" dirty="0">
              <a:solidFill>
                <a:schemeClr val="bg1"/>
              </a:solidFill>
              <a:latin typeface="Myriad Pro"/>
              <a:cs typeface="Myriad Pro"/>
            </a:endParaRPr>
          </a:p>
          <a:p>
            <a:pPr marL="635" algn="ctr">
              <a:lnSpc>
                <a:spcPts val="4950"/>
              </a:lnSpc>
            </a:pPr>
            <a:r>
              <a:rPr lang="ru-RU" sz="1400" b="1" dirty="0" smtClean="0">
                <a:latin typeface="Myriad Pro"/>
                <a:cs typeface="Myriad Pro"/>
              </a:rPr>
              <a:t>Управление ПФР в Тихвинском районе </a:t>
            </a:r>
            <a:r>
              <a:rPr lang="ru-RU" sz="1400" b="1" smtClean="0">
                <a:latin typeface="Myriad Pro"/>
                <a:cs typeface="Myriad Pro"/>
              </a:rPr>
              <a:t>Ленинградской области (</a:t>
            </a:r>
            <a:r>
              <a:rPr lang="ru-RU" sz="1400" b="1" dirty="0" smtClean="0">
                <a:latin typeface="Myriad Pro"/>
                <a:cs typeface="Myriad Pro"/>
              </a:rPr>
              <a:t>межрайонное) площадка Бокситогорск</a:t>
            </a:r>
            <a:endParaRPr sz="1400" b="1" dirty="0">
              <a:latin typeface="Myriad Pro"/>
              <a:cs typeface="Myriad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</Words>
  <Application>Microsoft Office PowerPoint</Application>
  <PresentationFormat>Произвольный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_HOT_line.indd</dc:title>
  <dc:creator>29028</dc:creator>
  <cp:lastModifiedBy>Яковлев Вадим Алексеевич</cp:lastModifiedBy>
  <cp:revision>4</cp:revision>
  <dcterms:created xsi:type="dcterms:W3CDTF">2020-03-20T11:54:22Z</dcterms:created>
  <dcterms:modified xsi:type="dcterms:W3CDTF">2020-03-30T08:02:07Z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2020-03-20T00:00:00Z</vt:filetime>
  </property>
  <property fmtid="{D5CDD505-2E9C-101B-9397-08002B2CF9AE}" pid="3" name="LastSaved">
    <vt:filetime>2020-03-20T00:00:00Z</vt:filetime>
  </property>
</Properties>
</file>